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D68C58-B47A-41D5-8017-ED351D3EE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672792-08C0-4A68-8195-165FB2B3F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CFCB50-79C5-4278-A449-7D366889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A1714E-5A1A-403C-9B66-AAF9D1A3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3C7262-098F-43F7-BEFF-9DB2029B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60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BE5AA2-0859-49E6-B9FD-8FEBEA29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81803C-8B9D-418F-93A3-C57EA2482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CC3E09-227C-4454-893E-41A074CD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03624B-B739-4BB0-8B3C-64192816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B119AA-9923-4E11-BDFE-7795F953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06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D95149-EF3A-47EB-8020-C221D5830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42279D-2DD9-413B-95AF-D9A0D54C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392BB1-8F93-4B42-B7FB-A30010B1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757D84-216B-4C7F-9BCD-43A6EE37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DF2FC0-51C7-49AA-BFAB-AFE0DC85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27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91FC66-8D59-4E8E-B10A-8CC68C8F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A464CF-944F-4D89-BCAE-AB4AF878E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113083-0522-4A21-AA1B-721AE7B6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98BA57-84FF-4782-86E2-0C3C7D58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78D3B9-8E94-46E0-9E94-741A8901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49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B69D9-E1BC-4BCB-80B0-AD91EB85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3AC466-3002-4DCB-8E87-E23B6D9FE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F62205-8867-4758-9B05-7ABFFFE7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71C441-B15E-4696-9F94-65771C80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429DCC-DC40-481D-8375-02C3CAC5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37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71E67-F155-4E90-9FB3-EC49C12F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7D584-898F-47E3-BF37-D994FD82A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BA3DAE-08AB-4C11-B964-3809AB204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F72E2A-4E9A-4F82-8D94-F35B8D55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8A4C9F-99D3-4D2F-AB9E-8F1F72ED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7D49C3-A768-4623-A46C-EE47B9D5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20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C95CA-9792-4C7D-8D05-06CFFEA6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DCA207-FA93-414E-89D9-EA2AE686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E94E43-31C3-4B37-AFE1-9E041D95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F7D9585-1FE7-4552-98D1-059AACF99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854A7F-3F09-4AEC-9FED-AEE6B25B2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9C220E2-3652-4808-9C80-EF48BD5A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657D17-2233-4A06-8D1B-910CF2F8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595AB9-8386-4FF8-9354-7D8C89A5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1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F9E71-FE11-41D6-86F0-A8141F7F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509477-E6AE-4A72-8AD1-909E1FD7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D9ACD8-046E-4195-BC4D-22DFF204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14D667-444A-4E2F-AF29-A3B4CBDA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28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244250-6944-4E18-9155-51109A25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37AB65-75DA-4EF7-8E8E-29A75612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702ACF-7192-4242-99BE-362E4848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79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3BCF37-FE1A-4AF2-AA76-A0471769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FFDC48-22B4-43E4-A18B-95F38758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53A5FD-D869-4825-AA2C-12EA1124C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07D4B9-D71A-41C0-BC66-B68916AF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4B1C5A-364E-476D-B0CC-62794658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305463-F0E7-4DE4-A1D9-94677131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70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02B684-AF04-4535-BBD0-C0578DAA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9A692B-9CD4-4711-8628-D9EE61B8A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8D4BE4-ABA0-4E69-9727-753C0B071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E40F37-4B72-4457-9CC6-88856E8F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150B04-2695-43DF-928C-D8C5E091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ABACF9-0517-4BF5-BBBB-1EADA223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38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16C15DF-EEA1-4BC8-99A6-A1F04769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6128FB-0991-4AD2-9FB5-04E4483A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6EEC78-4D8A-4262-BA1F-8C438B154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C2DF-7E71-497F-BAA4-3871EE6E74E5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C643D9-9780-4773-BA90-37804AA21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DF7149-EB8E-4A73-8A16-7118975A1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F893-4C67-4F53-86C0-4BA081E7A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6C91A4A4-9F2C-4420-8CDF-4440D6125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256ABF0A-EAE9-4024-9EDF-C536AFDA9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1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6AF61C-E39E-4D4E-8555-F29F45B95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6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2E9AC9CF-7598-4145-8BF2-3802EF8B9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7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8B0C0CC0-D72B-4A37-94E1-A0CD83F7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1765FFB1-30CF-46A4-B645-1DBAB370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3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DA1398BC-146A-483A-A8CD-CBD08E35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3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8F60154F-FA65-4682-90A0-3E7CF59A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5C42AA69-BDE4-466B-8278-58F2CAC5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7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E381CF59-055E-41E0-9EF4-C1792F2DD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5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C697823-3A1F-46CD-8E73-9376FB778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2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低い精度で自動的に生成された説明">
            <a:extLst>
              <a:ext uri="{FF2B5EF4-FFF2-40B4-BE49-F238E27FC236}">
                <a16:creationId xmlns:a16="http://schemas.microsoft.com/office/drawing/2014/main" id="{E99647B9-7882-441C-8D72-8DB6C88E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781B392-A626-494B-9CA8-C8D226A8A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F7340C11-8D46-4AA9-8482-AC5F57AD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0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58B66DBE-312D-4BC2-8504-BF8B3405A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4BB6B48C-731D-4645-BD10-C58847F77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5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E3EBA33C-5E42-4EB6-BB21-3D6E1FD1E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89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12D4D83E-4A5E-4845-9736-BD1A66EE2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8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7FCB51-FBD7-41B6-B197-897E644CE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5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5565F0EA-E5ED-4C3E-9FE3-0F31EFF51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06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設計図 が含まれている画像&#10;&#10;自動的に生成された説明">
            <a:extLst>
              <a:ext uri="{FF2B5EF4-FFF2-40B4-BE49-F238E27FC236}">
                <a16:creationId xmlns:a16="http://schemas.microsoft.com/office/drawing/2014/main" id="{4D93DE78-52C4-4C9A-8E5D-5367A5B8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9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505D2F-CCF7-4EFB-B18B-3B72FDC66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71F7E64B-E90F-4733-B26B-949A19DBA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68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07D9C44-ABE3-4283-9545-16FDE9E3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9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CAEEF8A1-DAF7-4641-A543-2DB112775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58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345A05B-F9C8-4F16-9607-AF4530A6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5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47C93E1-96E9-4F2E-9FF0-12BD60138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1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79F0194-0D5B-42DC-89FD-F05CCF33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75A1B027-7917-4BC5-9DBC-6C7C0B22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87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16BFE8E1-F52C-4995-B6A7-A4657CB95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00B76F48-180E-4DF5-B824-BAC11CDE3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76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6F146EB5-036C-4A1E-82C2-81EEB6A5F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6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D3D10F06-072F-4A16-B867-810477759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4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EA1F1A-3D03-4D27-8583-9354EEA5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5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CDD4704E-EE32-4E3E-AC5D-6F875F411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32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DB78B553-A8E8-42BE-8A1F-C56F94BB6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1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2803726-D9E8-48C9-BC95-1CE9CD28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91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B8F2051F-1034-4397-82C2-F07AAF51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97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FDFFEDB8-BC1D-470C-9214-4E180BD19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76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ロゴ, 会社名&#10;&#10;自動的に生成された説明">
            <a:extLst>
              <a:ext uri="{FF2B5EF4-FFF2-40B4-BE49-F238E27FC236}">
                <a16:creationId xmlns:a16="http://schemas.microsoft.com/office/drawing/2014/main" id="{79432361-2084-468F-A737-73C2BC07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39B5AD58-6A12-4BD2-BF00-20699E17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D24E66BF-712B-4E5B-96A2-BF9AAE97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0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69FBE09A-285F-4C88-9A5A-1FEC74D37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6F2EFF1-9098-4AE7-905F-03A6CEC8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643D5-7BDB-4960-AB3E-4E1A241B7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C8C1B8-F905-40CA-BB06-AB8A1DA8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ECB44823-CCE8-42F4-9FC9-FB248746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ワイド画面</PresentationFormat>
  <Paragraphs>0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坂井 美紀</dc:creator>
  <cp:lastModifiedBy>坂井 美紀</cp:lastModifiedBy>
  <cp:revision>3</cp:revision>
  <dcterms:created xsi:type="dcterms:W3CDTF">2021-07-13T09:40:38Z</dcterms:created>
  <dcterms:modified xsi:type="dcterms:W3CDTF">2021-09-30T08:09:24Z</dcterms:modified>
</cp:coreProperties>
</file>